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20" y="-8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yUSA_pptslide_on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" y="8943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139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Dawn Eddy</cp:lastModifiedBy>
  <cp:revision>43</cp:revision>
  <dcterms:created xsi:type="dcterms:W3CDTF">2010-04-12T23:12:02Z</dcterms:created>
  <dcterms:modified xsi:type="dcterms:W3CDTF">2015-04-22T15:46:53Z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